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d497dbb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d497dbb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e2eb9236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e2eb9236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e2eb9236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5e2eb9236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represents radical increase in count of birds from 2011 to 2016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d24c07b4e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d24c07b4e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r>
              <a:rPr lang="en"/>
              <a:t> 2015 </a:t>
            </a:r>
            <a:r>
              <a:rPr lang="en"/>
              <a:t>the</a:t>
            </a:r>
            <a:r>
              <a:rPr lang="en"/>
              <a:t> overall count of blue pipits started decreasing gradually.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e606e0b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e606e0b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d497dbb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d497dbb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this we can say path of Blue Pipits has substantially changed over the years indicating movement away from kasios dumping site.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d497dbb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d497dbb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recordings have been recorded during times 10am to 12pm.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e2eb9236e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e2eb9236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this pattern we can assume sensor quality has been decreased or birds are moving away from the sensor, we will be finding the reason using machine learning in progress 2.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e2eb9236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e2eb9236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comparing these 3 plots, we can assume these claims of Kasios about Blue Pipits being </a:t>
            </a:r>
            <a:r>
              <a:rPr lang="en"/>
              <a:t>everywhere</a:t>
            </a:r>
            <a:r>
              <a:rPr lang="en"/>
              <a:t> </a:t>
            </a:r>
            <a:r>
              <a:rPr lang="en"/>
              <a:t>across</a:t>
            </a:r>
            <a:r>
              <a:rPr lang="en"/>
              <a:t> the reserve looks like </a:t>
            </a:r>
            <a:r>
              <a:rPr lang="en"/>
              <a:t>false</a:t>
            </a:r>
            <a:r>
              <a:rPr lang="en"/>
              <a:t> claim, kasios might be misleading the investigation by showing us data of other birds instead of blue pipits.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e2eb9236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e2eb9236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e606e0b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e606e0b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d497dbb2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d497dbb2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d497dbb2c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d497dbb2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d497dbb2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d497dbb2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d497dbb2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d497dbb2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d497dbb2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d497dbb2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d24c07b4e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d24c07b4e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blue pipits are one of the </a:t>
            </a:r>
            <a:r>
              <a:rPr lang="en"/>
              <a:t>thriving</a:t>
            </a:r>
            <a:r>
              <a:rPr lang="en"/>
              <a:t> population species of birds around this wildlife preserve.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e2eb9236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e2eb9236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d24c07b4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d24c07b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obilefish.com/services/record_mouse_coordinates/record_mouse_coordinates.php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59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VAST CHALLENGE</a:t>
            </a:r>
            <a:r>
              <a:rPr lang="en" sz="3359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endParaRPr sz="3359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59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2018 MC 1</a:t>
            </a:r>
            <a:endParaRPr sz="3359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2541300" y="2223175"/>
            <a:ext cx="406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Progress</a:t>
            </a:r>
            <a:r>
              <a:rPr lang="en" sz="1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164250" y="3096800"/>
            <a:ext cx="2844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Project</a:t>
            </a:r>
            <a:r>
              <a:rPr lang="en" sz="17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by :</a:t>
            </a:r>
            <a:endParaRPr sz="1700">
              <a:solidFill>
                <a:schemeClr val="accen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Batuhan Kir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Jun Yan Chen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Shravika Pinna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Chinmai Reddy Modugula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Kamal Afridi M 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921775" y="260150"/>
            <a:ext cx="74781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Kasios</a:t>
            </a:r>
            <a:r>
              <a:rPr lang="en" sz="2200">
                <a:solidFill>
                  <a:schemeClr val="dk1"/>
                </a:solidFill>
              </a:rPr>
              <a:t> Data Distribution of </a:t>
            </a:r>
            <a:r>
              <a:rPr lang="en" sz="2200">
                <a:solidFill>
                  <a:schemeClr val="accent1"/>
                </a:solidFill>
              </a:rPr>
              <a:t>Blue Pipits</a:t>
            </a:r>
            <a:endParaRPr sz="2200">
              <a:solidFill>
                <a:schemeClr val="accent1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931" r="0" t="1458"/>
          <a:stretch/>
        </p:blipFill>
        <p:spPr>
          <a:xfrm>
            <a:off x="1499825" y="1058700"/>
            <a:ext cx="5677972" cy="40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836425" y="117100"/>
            <a:ext cx="75345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Pattern 1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b="2486" l="0" r="0" t="0"/>
          <a:stretch/>
        </p:blipFill>
        <p:spPr>
          <a:xfrm>
            <a:off x="1128700" y="800475"/>
            <a:ext cx="7406223" cy="42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2093" l="0" r="0" t="6078"/>
          <a:stretch/>
        </p:blipFill>
        <p:spPr>
          <a:xfrm>
            <a:off x="1242650" y="560450"/>
            <a:ext cx="7164125" cy="458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782250" y="85725"/>
            <a:ext cx="703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Pattern 2 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Sample count of </a:t>
            </a:r>
            <a:r>
              <a:rPr lang="en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Blue Pipits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Each Year / Each month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/>
        </p:nvSpPr>
        <p:spPr>
          <a:xfrm>
            <a:off x="93525" y="0"/>
            <a:ext cx="73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Path of All Birds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before 2015 &amp; After 2015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5" y="1400010"/>
            <a:ext cx="9143998" cy="13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b="0" l="0" r="438" t="0"/>
          <a:stretch/>
        </p:blipFill>
        <p:spPr>
          <a:xfrm>
            <a:off x="0" y="419925"/>
            <a:ext cx="9103923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5" y="3675800"/>
            <a:ext cx="9143999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75" y="2586825"/>
            <a:ext cx="9143999" cy="14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760150" y="179675"/>
            <a:ext cx="471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Pattern 3 :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Path of </a:t>
            </a: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Blue Pipits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each year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00" y="2915000"/>
            <a:ext cx="6638450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100" y="711897"/>
            <a:ext cx="6638451" cy="210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863250" y="303625"/>
            <a:ext cx="57654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Pattern 4 : Recordings Time Pattern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75" y="804875"/>
            <a:ext cx="5322199" cy="405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699375" y="172525"/>
            <a:ext cx="51837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Pattern 5 : </a:t>
            </a:r>
            <a:r>
              <a:rPr lang="en" sz="2100">
                <a:solidFill>
                  <a:schemeClr val="dk1"/>
                </a:solidFill>
              </a:rPr>
              <a:t>Recordings </a:t>
            </a:r>
            <a:r>
              <a:rPr lang="en" sz="2100">
                <a:solidFill>
                  <a:schemeClr val="dk1"/>
                </a:solidFill>
              </a:rPr>
              <a:t>Quality Pattern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375" y="582175"/>
            <a:ext cx="6391777" cy="456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3593" l="21998" r="14180" t="5900"/>
          <a:stretch/>
        </p:blipFill>
        <p:spPr>
          <a:xfrm>
            <a:off x="3025975" y="1915176"/>
            <a:ext cx="3194798" cy="32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b="3306" l="12879" r="3108" t="6612"/>
          <a:stretch/>
        </p:blipFill>
        <p:spPr>
          <a:xfrm>
            <a:off x="6025400" y="1904725"/>
            <a:ext cx="3144439" cy="3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5">
            <a:alphaModFix/>
          </a:blip>
          <a:srcRect b="4742" l="9292" r="13206" t="2639"/>
          <a:stretch/>
        </p:blipFill>
        <p:spPr>
          <a:xfrm>
            <a:off x="0" y="1920400"/>
            <a:ext cx="3032101" cy="322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1075700" y="180800"/>
            <a:ext cx="520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Q2. 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Kasios vs Mitch Data </a:t>
            </a:r>
            <a:endParaRPr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Patterns plotting Blue pipits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225975" y="1520200"/>
            <a:ext cx="22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 Bird’s (Mitch’s Data)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3380100" y="1520200"/>
            <a:ext cx="23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Blue Pipit’s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(Kasios Data)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6332075" y="1504525"/>
            <a:ext cx="25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Blue Pipits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(Mitch’s Data)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938450" y="276850"/>
            <a:ext cx="45807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294225" y="1168975"/>
            <a:ext cx="685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Our objective for the second progress report is to prove our assumption of false claims or agree with kasios.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all the assumptions drawn, technical derivations will be shown using Machine Learning concepts and Python packages.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3580950" y="2294700"/>
            <a:ext cx="19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sz="24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933500" y="104375"/>
            <a:ext cx="28815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Contributions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1597500" y="1757100"/>
            <a:ext cx="5949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Batuhan Kir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Prepared Bubble plot for Overall Bird count, and Plotted Mitch’s Data points of all birds on map.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Jun Yan Chen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Illustrated birds path graph of all Birds before and after 2015, and path graph of blue pipits by each year.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Shravika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Plotted Dumping site of Kasios Firm’s waste, Kasios data points, and Plotted Data comparison maps of Mitch’s vs Kasios Data.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Chinmai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Made bar plot to find timely recording patterns and   stacked plot of Blue Pipit count.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Kamal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 Plotted Overall Growth rate of birds overtime, and created bar plot distinguishing the audio qualities of recorded sensor data.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1057525" y="624925"/>
            <a:ext cx="7489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Initial understanding of Project and Datasets was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studied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summarized collectively as a group.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 work has been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developed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individually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with equal contributions by collaborating through team meetings.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987650" y="145875"/>
            <a:ext cx="29889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236125" y="623625"/>
            <a:ext cx="5718900" cy="4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Mistford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 mid-size city located to the southwest of the </a:t>
            </a: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Boonsong Lekagul Wildlife Preserve. </a:t>
            </a:r>
            <a:endParaRPr sz="1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city has a small industrial area with four light-manufacturing endeavors.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Mistford and the wildlife preserve are struggling with the possible endangerment of the </a:t>
            </a: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Rose-Crested Blue Pipit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 locally loved bird.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bird’s nesting pairs seem to have decreased alarmingly, prompting an investigation last year implicating </a:t>
            </a: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Kasios Office Furniture,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Mistford manufacturing firm.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Since the initial investigation, the situation has evolved: </a:t>
            </a: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Kasios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insists that they have done nothing wrong!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They assert that grad student </a:t>
            </a: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Mitch Vogel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his professors are mere media-seekers trying to draw attention away from their lackadaisical research.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8575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Kasios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presents itself as an extremely eco-friendly organization. They have launched their own very public </a:t>
            </a:r>
            <a:r>
              <a:rPr lang="en" sz="1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investigation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into the issues raised last year and are reporting very different results!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25" y="1734200"/>
            <a:ext cx="2940375" cy="155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101275" y="269825"/>
            <a:ext cx="72324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 of </a:t>
            </a:r>
            <a:r>
              <a:rPr lang="en">
                <a:solidFill>
                  <a:schemeClr val="accent1"/>
                </a:solidFill>
              </a:rPr>
              <a:t>Lekagul Roadways Location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 </a:t>
            </a:r>
            <a:r>
              <a:rPr lang="en">
                <a:solidFill>
                  <a:schemeClr val="dk1"/>
                </a:solidFill>
              </a:rPr>
              <a:t>Mapping </a:t>
            </a:r>
            <a:r>
              <a:rPr lang="en">
                <a:solidFill>
                  <a:schemeClr val="accent1"/>
                </a:solidFill>
              </a:rPr>
              <a:t>Dumping site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77550" y="3903375"/>
            <a:ext cx="87531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2576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Lekagul Roadways 2018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is a 200 x 200 pixel map of the Preserve, with general indications of roadways through the site. 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alleged dumping site for the Kasios waste products was centered around coordinates (148,159). 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illustrate this Dumping site we used a website which helped us mark the location with coordinates.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Website Reference: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https://www.mobilefish.com/services/record_mouse_coordinates/record_mouse_coordinates.php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900" y="1313200"/>
            <a:ext cx="2329750" cy="23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49" l="0" r="0" t="39"/>
          <a:stretch/>
        </p:blipFill>
        <p:spPr>
          <a:xfrm>
            <a:off x="4800150" y="1314201"/>
            <a:ext cx="2329750" cy="232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122300" y="175575"/>
            <a:ext cx="44241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Mitch’s Dataset &amp; Files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77">
                <a:solidFill>
                  <a:schemeClr val="accent1"/>
                </a:solidFill>
              </a:rPr>
              <a:t>AllBirdsv4.csv</a:t>
            </a:r>
            <a:endParaRPr sz="1777">
              <a:solidFill>
                <a:schemeClr val="accent1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20879" l="0" r="0" t="0"/>
          <a:stretch/>
        </p:blipFill>
        <p:spPr>
          <a:xfrm>
            <a:off x="23475" y="1176550"/>
            <a:ext cx="5075000" cy="18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5219400" y="906425"/>
            <a:ext cx="3924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91425">
            <a:spAutoFit/>
          </a:bodyPr>
          <a:lstStyle/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“AllBirdsv4.csv” is the metadata file for the bird sounds files.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This dataset containing the birdcalls collected by Mistford College.	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File ID is the index to the file names in the ALL BIRDS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audio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file collection.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English_name is the common English name for the particular bird.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The Vocalization_type is the kind of bird sound. 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Quality is a score of recorded audio A, B, C, D, or E.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Time and Date are for the capture of the sound.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127000" lvl="0" marL="57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Finally, X and Y are the coordinates on the enclosed map of where the sound was recorded.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41041" l="0" r="40244" t="0"/>
          <a:stretch/>
        </p:blipFill>
        <p:spPr>
          <a:xfrm>
            <a:off x="382150" y="3456775"/>
            <a:ext cx="4510049" cy="14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330975" y="3068200"/>
            <a:ext cx="29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All Birds Audio Folder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052550" y="207850"/>
            <a:ext cx="4910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Kasios Dataset &amp; Files</a:t>
            </a:r>
            <a:endParaRPr sz="21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75" y="1857125"/>
            <a:ext cx="2247040" cy="29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  <p:sp>
        <p:nvSpPr>
          <p:cNvPr id="174" name="Google Shape;174;p18"/>
          <p:cNvSpPr txBox="1"/>
          <p:nvPr/>
        </p:nvSpPr>
        <p:spPr>
          <a:xfrm>
            <a:off x="5566975" y="1384000"/>
            <a:ext cx="341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“Test Birds from Kasios” are the bird sounds Kasios claims as Pipits from across the Preserve.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 of these recording were taken over the past couple of months.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“Test Bird Locations” indicate where in the pixel map the bird sounds were recorded.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71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b="0" l="0" r="23716" t="0"/>
          <a:stretch/>
        </p:blipFill>
        <p:spPr>
          <a:xfrm>
            <a:off x="2683775" y="2075763"/>
            <a:ext cx="2532975" cy="254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5000"/>
              </a:schemeClr>
            </a:outerShdw>
          </a:effectLst>
        </p:spPr>
      </p:pic>
      <p:sp>
        <p:nvSpPr>
          <p:cNvPr id="176" name="Google Shape;176;p18"/>
          <p:cNvSpPr txBox="1"/>
          <p:nvPr/>
        </p:nvSpPr>
        <p:spPr>
          <a:xfrm>
            <a:off x="37525" y="1384000"/>
            <a:ext cx="561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 Bird Locations.csv   |   Test Birds Audio-Kasios Folder</a:t>
            </a:r>
            <a:endParaRPr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1521" l="9804" r="25774" t="7395"/>
          <a:stretch/>
        </p:blipFill>
        <p:spPr>
          <a:xfrm>
            <a:off x="1937431" y="588750"/>
            <a:ext cx="5350420" cy="45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674650" y="127050"/>
            <a:ext cx="56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Visualising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Overall Bird count by each species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1157800" y="901650"/>
            <a:ext cx="590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12300" y="2305350"/>
            <a:ext cx="8063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Do we detect any trends or anomalies in the patterns? 		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Does Kasios set support the claim of Pipits being found across the Preserve?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4574"/>
            <a:ext cx="4660377" cy="378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4">
            <a:alphaModFix/>
          </a:blip>
          <a:srcRect b="0" l="0" r="1854" t="0"/>
          <a:stretch/>
        </p:blipFill>
        <p:spPr>
          <a:xfrm>
            <a:off x="4572000" y="1174588"/>
            <a:ext cx="4574000" cy="378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985300" y="235025"/>
            <a:ext cx="686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Mitch’s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Data Distribution of </a:t>
            </a:r>
            <a:r>
              <a:rPr lang="en" sz="1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All birds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vs </a:t>
            </a:r>
            <a:r>
              <a:rPr lang="en" sz="1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Blue pipits</a:t>
            </a:r>
            <a:endParaRPr sz="1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